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7" r:id="rId9"/>
    <p:sldId id="270" r:id="rId10"/>
    <p:sldId id="262" r:id="rId11"/>
    <p:sldId id="271" r:id="rId12"/>
    <p:sldId id="263" r:id="rId13"/>
    <p:sldId id="272" r:id="rId14"/>
    <p:sldId id="264" r:id="rId15"/>
    <p:sldId id="268" r:id="rId16"/>
    <p:sldId id="273" r:id="rId17"/>
    <p:sldId id="265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30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  <a:endParaRPr lang="en-US" dirty="0" smtClean="0"/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edge analysis to provide closed regions</a:t>
            </a:r>
          </a:p>
          <a:p>
            <a:pPr lvl="1"/>
            <a:r>
              <a:rPr lang="en-US" dirty="0" smtClean="0"/>
              <a:t>Test symmetry to confirm abnormality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</a:t>
            </a:r>
            <a:r>
              <a:rPr lang="en-US" dirty="0" err="1" smtClean="0"/>
              <a:t>toplogy</a:t>
            </a:r>
            <a:endParaRPr lang="en-US" dirty="0" smtClean="0"/>
          </a:p>
          <a:p>
            <a:pPr lvl="1"/>
            <a:r>
              <a:rPr lang="en-US" dirty="0" smtClean="0"/>
              <a:t>Identify foreground vs.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0574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676400"/>
            <a:ext cx="60960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Analysis: </a:t>
            </a:r>
            <a:r>
              <a:rPr lang="en-US" dirty="0" smtClean="0"/>
              <a:t>Canny Algorithm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133600"/>
            <a:ext cx="33528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676400"/>
            <a:ext cx="6019800" cy="45148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Symmetry Analysis: </a:t>
            </a:r>
            <a:r>
              <a:rPr lang="en-US" dirty="0" smtClean="0"/>
              <a:t>Closed Figures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838200" y="1676400"/>
            <a:ext cx="5943600" cy="4457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Symmetry Analysis: Reflection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Detection: </a:t>
            </a:r>
            <a:r>
              <a:rPr lang="en-US" dirty="0" smtClean="0"/>
              <a:t>Multiple 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217</TotalTime>
  <Words>197</Words>
  <Application>Microsoft Office PowerPoint</Application>
  <PresentationFormat>On-screen Show (4:3)</PresentationFormat>
  <Paragraphs>47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Urban</vt:lpstr>
      <vt:lpstr>Linear Algebra &amp; Medical Imaging</vt:lpstr>
      <vt:lpstr>Introduction of MRI</vt:lpstr>
      <vt:lpstr>Two Independent Approaches</vt:lpstr>
      <vt:lpstr>The Original MRI Image</vt:lpstr>
      <vt:lpstr>Symmetry Analysis: Canny Algorithm</vt:lpstr>
      <vt:lpstr>Symmetry Analysis: Closed Figures</vt:lpstr>
      <vt:lpstr>Symmetry Analysis: Reflection</vt:lpstr>
      <vt:lpstr>Symmetry Detection: Multiple Slices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Wesley Chen</cp:lastModifiedBy>
  <cp:revision>9</cp:revision>
  <dcterms:created xsi:type="dcterms:W3CDTF">2012-12-11T19:19:03Z</dcterms:created>
  <dcterms:modified xsi:type="dcterms:W3CDTF">2012-12-11T23:08:13Z</dcterms:modified>
</cp:coreProperties>
</file>